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ECC9F-E75A-2E8F-5967-F935B0CC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A04926-22C9-D738-8949-459C40E2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64F7-393F-4C1A-B4B5-5718F516D2B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C4EAA4-7716-624A-1AAD-99B525A3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A578EA-540C-D7A1-69A7-3A5DDFF0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78E7D-20F0-496D-AD12-E1F8A769A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3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D30557-69B1-99F4-7108-F04CBA43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F21622-21A0-A145-4D59-89E72B1E7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B5033-B256-771B-9BCC-FC4E994B7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CE64F7-393F-4C1A-B4B5-5718F516D2B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3E937-4868-5554-1151-98D24EE85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9CD21B-A901-EC9B-3F2A-14FEF840D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78E7D-20F0-496D-AD12-E1F8A769A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5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12DE8BF-6C8A-76E0-0D8D-E604BECD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309C32-EBE4-B8EC-DEB5-32E835896B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80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89CA59E-7A80-0F26-D1CB-E7CCAF58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B4AAC8-9A60-5870-5647-502B93BB7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4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EFDC9E-8B83-AEED-8388-FE1D18A4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5C5BA9-18F7-C43E-BDD8-EB0E23C0BE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68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D796B33-F2AE-372C-B57A-25D6FC9A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6441DE-9677-4F1E-F054-8FA7953746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49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8008CA8-7368-1E54-276E-B08BC36C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615E24-284F-E6D1-698A-BB26F4D0B2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FEA730-BDC9-0D0C-BAE4-7B7BB0F9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140F59-72F0-3292-A11E-DC7854D959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8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5A43EB9-65D2-4452-CF8C-F60CA848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D3FE00-AFAD-7EE2-3111-7446D3EB41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39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4F64D1D-2BBD-D248-7305-657417E6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E7D578-DFCB-7822-5A3A-D80FFC647D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5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3CA935-E71E-3CF9-A851-6378D600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9306F-A6A6-CC00-CF09-DEBF8D89CF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18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4E5840F-9E4A-56AC-E919-C9504E34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3C1F29-E428-93B9-0053-CF7813BADD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2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19475D8-F23C-9E42-E9DF-C59D372F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55D69E-935F-1068-807C-06EA1AABB2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0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3F563CF-414E-D33F-C4B3-D77D020F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B1B8E3-CDC5-6645-3E21-B8BC7C6CCA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31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1DA3A6D-8DDC-25D7-12A8-C3E0BEC3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D6048-D45E-2241-66B0-A5B103A71B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2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75525CA-4DA3-94F5-881E-754DEFC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1C4AF4-FDE4-88C5-5070-C53290E8EC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8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FA4D9F2-2797-9362-71DB-2DCA7F2A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98F288-998A-F00B-02CB-A0EAD6B110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38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08E4960-E42C-94D7-31AD-4C1F77B9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CBC85E-24E5-3717-1F76-24796AE107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85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52F509D-3596-B5A6-D32F-075246E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정점의 법선 벡터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5BA5EC-B8D7-5A26-BBF2-A77802B0D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47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5157FF6-3951-1401-322A-C1F3506E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E1D86-492B-C278-A653-A727FABB44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26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281696-FD09-BD30-B8AF-892F87F6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7B8A22-BC91-54B0-6F20-B0F0E98F2A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46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AB773D-CFB2-F52C-642A-354435B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711EA8-EA68-D1F9-5B33-DE916DB06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37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8069EF9-8BEA-AFD0-4AF1-69D04CD1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A358CD-F9B9-A7E8-B2D8-90ED7C585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64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DF71300-7913-FE32-0789-0B4E949A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8F0676-E112-1709-83A2-593E95AC34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6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620DA8E-6C74-7831-CCA0-7E2D608D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B0253F-8BED-8928-C7A1-3F8771C075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0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CD367C3-5737-E976-DEA8-0A7F5B16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60525C-C525-634A-E8EB-2768813369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750BEDF-E648-36D5-9A44-0F7CAF24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9CAA56-39BD-8A5A-F08F-5BF288CC85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5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11E5D7-2F87-9701-C647-1443B4CE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4AFAC-C1B8-9B26-DAF9-57D40155A5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30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B9A9703-8397-8E33-CA6E-36F5895C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63B3E2-687E-9B6B-8B65-3351121F3F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B0F81B8-AFAC-200A-8A7E-FA3C069B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3EB7DE-0066-D0ED-B01C-5C05C50DE4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0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F4629FD-3ECD-4119-854E-B0CBA9A9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2000B9-0627-7DAB-FD1E-B8B0FBE611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9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4DC8226-F681-7BFB-955D-1BB40242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DirectX </a:t>
            </a:r>
            <a:r>
              <a:rPr lang="ko-KR" altLang="en-US"/>
              <a:t>수학 라이브러리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3E6627-5732-0DBE-C1BB-4F270A555F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24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화면 슬라이드 쇼(4:3)</PresentationFormat>
  <Paragraphs>30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Lucida Sans Unicode</vt:lpstr>
      <vt:lpstr>Office 테마</vt:lpstr>
      <vt:lpstr>Game Programming with DirectX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정점의 법선 벡터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  <vt:lpstr>DirectX 수학 라이브러리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이용희(A0090)</dc:creator>
  <cp:lastModifiedBy>이용희(A0090)</cp:lastModifiedBy>
  <cp:revision>1</cp:revision>
  <dcterms:created xsi:type="dcterms:W3CDTF">2025-03-24T07:16:39Z</dcterms:created>
  <dcterms:modified xsi:type="dcterms:W3CDTF">2025-03-24T07:16:39Z</dcterms:modified>
</cp:coreProperties>
</file>